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124" d="100"/>
          <a:sy n="124" d="100"/>
        </p:scale>
        <p:origin x="17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04.03.2022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6D1710-1B25-8C43-A698-8A427B5D43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71ADA-FDBC-B041-AB6E-863BFF6D1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220711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D9E182-F511-D84B-B271-AB910C62ED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41CE9D-2D8C-B142-9806-5CE4F01C6D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AC86A9-664A-4D40-91A7-ED2B5E2D3E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4F8F8A-CE0C-394C-9CAA-92AFB22B94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T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4C14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117</cp:revision>
  <dcterms:modified xsi:type="dcterms:W3CDTF">2022-03-04T18:25:08Z</dcterms:modified>
</cp:coreProperties>
</file>