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659"/>
  </p:normalViewPr>
  <p:slideViewPr>
    <p:cSldViewPr snapToGrid="0" snapToObjects="1">
      <p:cViewPr varScale="1">
        <p:scale>
          <a:sx n="82" d="100"/>
          <a:sy n="82" d="100"/>
        </p:scale>
        <p:origin x="176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23.02.2022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A15FA7-6FB0-3545-B4BC-130A06C42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0D68C2-42A4-A846-A5C4-37EE155EE0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9827DF-9E80-CF44-8A87-0C83938D17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D16B50-9DED-D049-8035-1ACE5D8E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D68AA3-671A-5141-AA1B-F47C896A05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01B1EB-ED54-BF41-A281-79BDE5BA3C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T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4C14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114</cp:revision>
  <dcterms:modified xsi:type="dcterms:W3CDTF">2022-02-23T04:00:42Z</dcterms:modified>
</cp:coreProperties>
</file>